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B8DF-D862-443C-8D43-19DA84E3739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FA8B-2D18-492E-BF24-5F65D84F9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5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B8DF-D862-443C-8D43-19DA84E3739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FA8B-2D18-492E-BF24-5F65D84F9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37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B8DF-D862-443C-8D43-19DA84E3739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FA8B-2D18-492E-BF24-5F65D84F9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6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B8DF-D862-443C-8D43-19DA84E3739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FA8B-2D18-492E-BF24-5F65D84F9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84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B8DF-D862-443C-8D43-19DA84E3739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FA8B-2D18-492E-BF24-5F65D84F9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3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B8DF-D862-443C-8D43-19DA84E3739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FA8B-2D18-492E-BF24-5F65D84F9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64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B8DF-D862-443C-8D43-19DA84E3739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FA8B-2D18-492E-BF24-5F65D84F9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83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B8DF-D862-443C-8D43-19DA84E3739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FA8B-2D18-492E-BF24-5F65D84F9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B8DF-D862-443C-8D43-19DA84E3739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FA8B-2D18-492E-BF24-5F65D84F9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9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B8DF-D862-443C-8D43-19DA84E3739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FA8B-2D18-492E-BF24-5F65D84F9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20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B8DF-D862-443C-8D43-19DA84E3739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FA8B-2D18-492E-BF24-5F65D84F9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49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CB8DF-D862-443C-8D43-19DA84E3739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AFA8B-2D18-492E-BF24-5F65D84F9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800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1447799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Ravie" pitchFamily="82" charset="0"/>
              </a:rPr>
              <a:t>DISEASES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869918" y="533400"/>
            <a:ext cx="6019800" cy="1450818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1026" name="Picture 2" descr="C:\Users\ambrewer\AppData\Local\Microsoft\Windows\Temporary Internet Files\Content.IE5\S56GNMV9\MC90007135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590800"/>
            <a:ext cx="3662127" cy="362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20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Ravie" pitchFamily="82" charset="0"/>
              </a:rPr>
              <a:t>WHAT IS DISEASE ?</a:t>
            </a:r>
            <a:endParaRPr lang="en-US" sz="3600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63723"/>
            <a:ext cx="8229600" cy="2620963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b="1" dirty="0" smtClean="0"/>
              <a:t>DISEASE</a:t>
            </a:r>
            <a:r>
              <a:rPr lang="en-US" dirty="0" smtClean="0"/>
              <a:t> IS AN ILLNESS THAT AFFECTS THE PROPER FUNCTIONING OF THE BODY OR MIND.</a:t>
            </a:r>
          </a:p>
          <a:p>
            <a:endParaRPr lang="en-US" dirty="0"/>
          </a:p>
        </p:txBody>
      </p:sp>
      <p:pic>
        <p:nvPicPr>
          <p:cNvPr id="1026" name="Picture 2" descr="C:\Users\ambrewer\AppData\Local\Microsoft\Windows\Temporary Internet Files\Content.IE5\UDMA2ND6\MC90043873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742" y="3657600"/>
            <a:ext cx="3556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37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Ravie" pitchFamily="82" charset="0"/>
              </a:rPr>
              <a:t>TWO TYPES OF DISEASES</a:t>
            </a:r>
            <a:endParaRPr lang="en-US" sz="3600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b="1" dirty="0" smtClean="0"/>
              <a:t>COMMUNICABLE DISEASE</a:t>
            </a:r>
            <a:r>
              <a:rPr lang="en-US" dirty="0" smtClean="0"/>
              <a:t> IS A DISEASE THAT CAN BE  PASSED TO A PERSON FROM ANOTHER PERSON, ANIMAL, OR OBJECT.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447800"/>
            <a:ext cx="4038600" cy="4572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b="1" dirty="0" smtClean="0"/>
              <a:t>NONCOMMUNICABLE DISEASE</a:t>
            </a:r>
            <a:r>
              <a:rPr lang="en-US" dirty="0" smtClean="0"/>
              <a:t> CANNOT BE CAUGHT FROM PEOPLE, ANIMALS, OR OBJECTS.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760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Ravie" pitchFamily="82" charset="0"/>
              </a:rPr>
              <a:t>CAUSES OF COMMUNICABLE DISEASES</a:t>
            </a:r>
            <a:endParaRPr lang="en-US" sz="3600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b="1" dirty="0" smtClean="0"/>
              <a:t>PATHOGEN</a:t>
            </a:r>
            <a:r>
              <a:rPr lang="en-US" dirty="0" smtClean="0"/>
              <a:t> IS A TINY ORGANISMS THAT CAUSE COMMUNICABLE DISEASES.</a:t>
            </a:r>
          </a:p>
          <a:p>
            <a:endParaRPr lang="en-US" dirty="0"/>
          </a:p>
          <a:p>
            <a:r>
              <a:rPr lang="en-US" dirty="0" smtClean="0"/>
              <a:t>AN </a:t>
            </a:r>
            <a:r>
              <a:rPr lang="en-US" b="1" dirty="0" smtClean="0"/>
              <a:t>INFECTION</a:t>
            </a:r>
            <a:r>
              <a:rPr lang="en-US" dirty="0" smtClean="0"/>
              <a:t> IS A CONDITION THAT OCCURS WHEN PATHOGENS ENTER THE BODY, MULTIPLY, AND DAMAGE CELLS.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68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Ravie" pitchFamily="82" charset="0"/>
              </a:rPr>
              <a:t>PATHOGENS</a:t>
            </a:r>
            <a:endParaRPr lang="en-US" sz="3600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BACTERIA</a:t>
            </a:r>
            <a:r>
              <a:rPr lang="en-US" dirty="0" smtClean="0"/>
              <a:t>- </a:t>
            </a:r>
            <a:r>
              <a:rPr lang="en-US" i="1" dirty="0" smtClean="0"/>
              <a:t>TINY ONE-CELLED  ORGANISMS THAT LIVE NEARLY EVERYWHERE.</a:t>
            </a:r>
          </a:p>
          <a:p>
            <a:r>
              <a:rPr lang="en-US" b="1" dirty="0" smtClean="0"/>
              <a:t>VIRUSES</a:t>
            </a:r>
            <a:r>
              <a:rPr lang="en-US" dirty="0" smtClean="0"/>
              <a:t>- </a:t>
            </a:r>
            <a:r>
              <a:rPr lang="en-US" i="1" dirty="0" smtClean="0"/>
              <a:t>THE SMALLEST DISEASE-CAUSING ORGANISMS.</a:t>
            </a:r>
          </a:p>
          <a:p>
            <a:r>
              <a:rPr lang="en-US" b="1" dirty="0" smtClean="0"/>
              <a:t>FUNGI</a:t>
            </a:r>
            <a:r>
              <a:rPr lang="en-US" dirty="0" smtClean="0"/>
              <a:t>- </a:t>
            </a:r>
            <a:r>
              <a:rPr lang="en-US" i="1" dirty="0" smtClean="0"/>
              <a:t>PRIMITIVE FORMS THAT FEED ON ORGANIC MATERIAL.</a:t>
            </a:r>
          </a:p>
          <a:p>
            <a:r>
              <a:rPr lang="en-US" b="1" dirty="0" smtClean="0"/>
              <a:t>PROTOZOA</a:t>
            </a:r>
            <a:r>
              <a:rPr lang="en-US" dirty="0" smtClean="0"/>
              <a:t>- </a:t>
            </a:r>
            <a:r>
              <a:rPr lang="en-US" i="1" dirty="0" smtClean="0"/>
              <a:t>ARE SINGLE-CELLED ORGANISMS THAT ARE USUALLY HARMLESS BUT THAT CAN CAUSE CERTAIN DISEASES.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79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Ravie" pitchFamily="82" charset="0"/>
              </a:rPr>
              <a:t>CONTINUE</a:t>
            </a:r>
            <a:endParaRPr lang="en-US" sz="3600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RICKETTSIAS</a:t>
            </a:r>
            <a:r>
              <a:rPr lang="en-US" dirty="0" smtClean="0"/>
              <a:t>- </a:t>
            </a:r>
            <a:r>
              <a:rPr lang="en-US" i="1" dirty="0" smtClean="0"/>
              <a:t>DISEASE CAUSING ORGANISMS THAT RESEMBLE BACTERIA BUT MULTIPLY LIKE VIRUSES.</a:t>
            </a:r>
            <a:endParaRPr lang="en-US" i="1" dirty="0"/>
          </a:p>
        </p:txBody>
      </p:sp>
      <p:pic>
        <p:nvPicPr>
          <p:cNvPr id="1026" name="Picture 2" descr="C:\Users\ambrewer\AppData\Local\Microsoft\Windows\Temporary Internet Files\Content.IE5\KGEEM07R\MP90044873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916" y="3788097"/>
            <a:ext cx="3210752" cy="2384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13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Ravie" pitchFamily="82" charset="0"/>
              </a:rPr>
              <a:t>HOW PATHOGENS ARE SPREAD</a:t>
            </a:r>
            <a:endParaRPr lang="en-US" sz="3600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b="1" dirty="0" smtClean="0"/>
              <a:t>DIRECT CONTACT</a:t>
            </a:r>
            <a:r>
              <a:rPr lang="en-US" dirty="0" smtClean="0"/>
              <a:t> WITH AN INFECTED PERSON</a:t>
            </a:r>
          </a:p>
          <a:p>
            <a:endParaRPr lang="en-US" dirty="0"/>
          </a:p>
          <a:p>
            <a:r>
              <a:rPr lang="en-US" b="1" dirty="0" smtClean="0"/>
              <a:t>INDIRECT CONTACT</a:t>
            </a:r>
            <a:r>
              <a:rPr lang="en-US" dirty="0" smtClean="0"/>
              <a:t> WITH AN INFECTED PERSON</a:t>
            </a:r>
          </a:p>
          <a:p>
            <a:r>
              <a:rPr lang="en-US" b="1" dirty="0" smtClean="0"/>
              <a:t>CONTACT WITH A VECTOR</a:t>
            </a:r>
          </a:p>
          <a:p>
            <a:endParaRPr lang="en-US" dirty="0"/>
          </a:p>
          <a:p>
            <a:r>
              <a:rPr lang="en-US" b="1" dirty="0" smtClean="0"/>
              <a:t>OTHER CONTACTS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06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Ravie" pitchFamily="82" charset="0"/>
              </a:rPr>
              <a:t>PREVENTING THE SPREAD OF DISEASE</a:t>
            </a:r>
            <a:endParaRPr lang="en-US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GOOD HYGIENE</a:t>
            </a:r>
          </a:p>
          <a:p>
            <a:r>
              <a:rPr lang="en-US" dirty="0" smtClean="0"/>
              <a:t>WASH HANDS</a:t>
            </a:r>
          </a:p>
          <a:p>
            <a:r>
              <a:rPr lang="en-US" dirty="0" smtClean="0"/>
              <a:t>USE CLEAN UTENSILS</a:t>
            </a:r>
          </a:p>
          <a:p>
            <a:r>
              <a:rPr lang="en-US" dirty="0" smtClean="0"/>
              <a:t>DO NOT SHARE UTENSILS OR DRINKING GLASSES</a:t>
            </a:r>
          </a:p>
          <a:p>
            <a:r>
              <a:rPr lang="en-US" dirty="0" smtClean="0"/>
              <a:t>WEAR SUITABLE CLOTHING AND USE INSECT REPELLENT</a:t>
            </a:r>
          </a:p>
          <a:p>
            <a:r>
              <a:rPr lang="en-US" dirty="0" smtClean="0"/>
              <a:t>AVOID CONTACT WITH A CONTAGIOUS PERSON</a:t>
            </a:r>
          </a:p>
          <a:p>
            <a:r>
              <a:rPr lang="en-US" dirty="0" smtClean="0"/>
              <a:t>COVER YOUR MOUTH AND NOSE WHEN YOU COUGH OR SNEEZE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9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Ravie" pitchFamily="82" charset="0"/>
              </a:rPr>
              <a:t>CONTINUE</a:t>
            </a:r>
            <a:endParaRPr lang="en-US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STAY HOME  WHEN YOUR ARE SICK</a:t>
            </a:r>
          </a:p>
          <a:p>
            <a:r>
              <a:rPr lang="en-US" dirty="0" smtClean="0"/>
              <a:t>CONTAGIOUS PERIOD IS THE LENGTH OF TIME THAT A PARTICULAR DISEASE CAN BE SPREAD FROM PERSON TO PERSON.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0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240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DISEASES </vt:lpstr>
      <vt:lpstr>WHAT IS DISEASE ?</vt:lpstr>
      <vt:lpstr>TWO TYPES OF DISEASES</vt:lpstr>
      <vt:lpstr>CAUSES OF COMMUNICABLE DISEASES</vt:lpstr>
      <vt:lpstr>PATHOGENS</vt:lpstr>
      <vt:lpstr>CONTINUE</vt:lpstr>
      <vt:lpstr>HOW PATHOGENS ARE SPREAD</vt:lpstr>
      <vt:lpstr>PREVENTING THE SPREAD OF DISEASE</vt:lpstr>
      <vt:lpstr>CONTINUE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DISEASES</dc:title>
  <dc:creator>ambrewer</dc:creator>
  <cp:lastModifiedBy>Allen M. Brewer</cp:lastModifiedBy>
  <cp:revision>20</cp:revision>
  <dcterms:created xsi:type="dcterms:W3CDTF">2011-11-04T16:39:22Z</dcterms:created>
  <dcterms:modified xsi:type="dcterms:W3CDTF">2012-11-19T13:22:02Z</dcterms:modified>
</cp:coreProperties>
</file>